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82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7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41F2-08B2-4747-867E-B42017CD144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0924-FE6C-FC41-AD31-6D55C3A9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t_edit_poster_300d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0" y="103903"/>
            <a:ext cx="7534656" cy="9820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328" y="8000541"/>
            <a:ext cx="249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BY: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WHEN: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WHERE:</a:t>
            </a:r>
          </a:p>
          <a:p>
            <a:pPr algn="r"/>
            <a:r>
              <a:rPr lang="tr-TR" b="1" dirty="0">
                <a:solidFill>
                  <a:schemeClr val="bg1"/>
                </a:solidFill>
                <a:latin typeface="Helvetica"/>
                <a:cs typeface="Helvetica"/>
              </a:rPr>
              <a:t>TICKETS: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378" y="8000540"/>
            <a:ext cx="453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Helvetica"/>
                <a:cs typeface="Helvetica"/>
              </a:rPr>
              <a:t>Falls Church High School Pyramid PTA</a:t>
            </a:r>
          </a:p>
          <a:p>
            <a:r>
              <a:rPr lang="de-DE" b="1" dirty="0">
                <a:solidFill>
                  <a:srgbClr val="FFFFFF"/>
                </a:solidFill>
                <a:latin typeface="Helvetica"/>
                <a:cs typeface="Helvetica"/>
              </a:rPr>
              <a:t>10/19/2017   7:00PM</a:t>
            </a:r>
          </a:p>
          <a:p>
            <a:r>
              <a:rPr lang="de-DE" b="1" dirty="0">
                <a:solidFill>
                  <a:srgbClr val="FFFFFF"/>
                </a:solidFill>
                <a:latin typeface="Helvetica"/>
                <a:cs typeface="Helvetica"/>
              </a:rPr>
              <a:t>Falls Church High School Auditorium </a:t>
            </a:r>
          </a:p>
          <a:p>
            <a:r>
              <a:rPr lang="en-US" b="1" dirty="0">
                <a:solidFill>
                  <a:srgbClr val="FFFFFF"/>
                </a:solidFill>
                <a:latin typeface="Helvetica"/>
                <a:cs typeface="Helvetica"/>
              </a:rPr>
              <a:t>FREE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C395A-C136-4280-84CD-DBD119A7ED44}"/>
              </a:ext>
            </a:extLst>
          </p:cNvPr>
          <p:cNvSpPr txBox="1"/>
          <p:nvPr/>
        </p:nvSpPr>
        <p:spPr>
          <a:xfrm>
            <a:off x="473328" y="9555228"/>
            <a:ext cx="5695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“These materials are neither sponsored nor endorsed by the Fairfax County School Board, the Superintendent or this school.”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5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READ</dc:creator>
  <cp:lastModifiedBy>Sara Weiss</cp:lastModifiedBy>
  <cp:revision>4</cp:revision>
  <dcterms:created xsi:type="dcterms:W3CDTF">2016-08-31T00:02:47Z</dcterms:created>
  <dcterms:modified xsi:type="dcterms:W3CDTF">2017-10-02T13:15:35Z</dcterms:modified>
</cp:coreProperties>
</file>